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ource Code Pro"/>
      <p:regular r:id="rId15"/>
      <p:bold r:id="rId16"/>
    </p:embeddedFont>
    <p:embeddedFont>
      <p:font typeface="Indie Flower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slide" Target="slides/slide10.xml"/><Relationship Id="rId17" Type="http://schemas.openxmlformats.org/officeDocument/2006/relationships/font" Target="fonts/IndieFlower-regular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0" y="56087"/>
            <a:ext cx="8984499" cy="50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23400" y="2094950"/>
            <a:ext cx="8520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STREET ART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AND SOCIAL CHANGE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Own Design - 4th period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Planning sheet - Due 4/13 (wednesday)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Initial design in pencil - Due 4/19 (Tuesday)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Full color drawing -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STREET ART?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 artists take to the street?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art a crime?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When does it stop being “art” and start being vandalism?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has street art done for us?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has street art influenced change?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Banksy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81699"/>
            <a:ext cx="4071799" cy="22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150" y="1190733"/>
            <a:ext cx="4071799" cy="276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Lady Pink (Sandra Fabara)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475" y="1424620"/>
            <a:ext cx="4474825" cy="31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00" y="2228487"/>
            <a:ext cx="37909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66" y="0"/>
            <a:ext cx="458996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229" y="0"/>
            <a:ext cx="45598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0" y="175525"/>
            <a:ext cx="4108200" cy="26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999" y="2147849"/>
            <a:ext cx="4773699" cy="26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0" y="133831"/>
            <a:ext cx="8917500" cy="4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